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147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112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437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1364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8442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4428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619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6455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3423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100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511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493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776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6083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22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1656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3399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5C5D5B9-7691-4367-B1AA-C639DCC86EF2}" type="datetimeFigureOut">
              <a:rPr lang="en-NZ" smtClean="0"/>
              <a:t>3/11/2014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F8B846-150F-46F7-99B4-A2A62DA876D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374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1" y="127000"/>
            <a:ext cx="10394707" cy="3307788"/>
          </a:xfrm>
        </p:spPr>
        <p:txBody>
          <a:bodyPr>
            <a:normAutofit/>
          </a:bodyPr>
          <a:lstStyle/>
          <a:p>
            <a:r>
              <a:rPr lang="en-NZ" sz="9600" dirty="0" smtClean="0"/>
              <a:t>Vodafone</a:t>
            </a:r>
            <a:endParaRPr lang="en-NZ" sz="9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7137" y="977900"/>
            <a:ext cx="20669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68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When was Vodafone invented?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NZ" sz="2800" dirty="0" smtClean="0">
                <a:latin typeface="Arial Rounded MT Bold" panose="020F0704030504030204" pitchFamily="34" charset="0"/>
              </a:rPr>
              <a:t>Vodafone was created in 1993 and was popular by 2001</a:t>
            </a:r>
            <a:endParaRPr lang="en-NZ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1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invented Vodafone?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NZ" sz="2800" dirty="0" err="1" smtClean="0">
                <a:latin typeface="Arial Rounded MT Bold" panose="020F0704030504030204" pitchFamily="34" charset="0"/>
              </a:rPr>
              <a:t>ernest</a:t>
            </a:r>
            <a:r>
              <a:rPr lang="en-NZ" sz="2800" dirty="0" smtClean="0">
                <a:latin typeface="Arial Rounded MT Bold" panose="020F0704030504030204" pitchFamily="34" charset="0"/>
              </a:rPr>
              <a:t> Harrison invented Vodafone  and wanted to create something new.</a:t>
            </a:r>
            <a:endParaRPr lang="en-NZ" sz="2800" dirty="0">
              <a:latin typeface="Arial Rounded MT Bold" panose="020F07040305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900" y="102853"/>
            <a:ext cx="231140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422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many people use Vodafone?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NZ" sz="3600" dirty="0" smtClean="0">
                <a:latin typeface="Arial Rounded MT Bold" panose="020F0704030504030204" pitchFamily="34" charset="0"/>
              </a:rPr>
              <a:t>Over 1 million people use Vodafone ever year. </a:t>
            </a:r>
            <a:endParaRPr lang="en-NZ" sz="3600" dirty="0">
              <a:latin typeface="Arial Rounded MT Bold" panose="020F07040305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3718990"/>
            <a:ext cx="5016500" cy="292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49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many Vodafone stores are there in new Zealand?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NZ" sz="2800" dirty="0" smtClean="0">
                <a:latin typeface="Arial Rounded MT Bold" panose="020F0704030504030204" pitchFamily="34" charset="0"/>
              </a:rPr>
              <a:t>Nearly 40 stores in new Zealand because of money cost</a:t>
            </a:r>
            <a:r>
              <a:rPr lang="en-NZ" dirty="0" smtClean="0"/>
              <a:t>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900" y="3764860"/>
            <a:ext cx="3822700" cy="240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394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did they pick the colours red white?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NZ" sz="2800" dirty="0" smtClean="0">
                <a:latin typeface="Arial Rounded MT Bold" panose="020F0704030504030204" pitchFamily="34" charset="0"/>
              </a:rPr>
              <a:t>Because it was the inventers favourite colours and because the seemed appropriate.</a:t>
            </a:r>
            <a:endParaRPr lang="en-NZ" sz="2800" dirty="0">
              <a:latin typeface="Arial Rounded MT Bold" panose="020F07040305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4173537"/>
            <a:ext cx="3940542" cy="222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861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-1447800"/>
            <a:ext cx="10396882" cy="7150100"/>
          </a:xfrm>
        </p:spPr>
        <p:txBody>
          <a:bodyPr/>
          <a:lstStyle/>
          <a:p>
            <a:r>
              <a:rPr lang="en-NZ" dirty="0" smtClean="0"/>
              <a:t>By Brylee and </a:t>
            </a:r>
            <a:r>
              <a:rPr lang="en-NZ" dirty="0" err="1" smtClean="0"/>
              <a:t>beth</a:t>
            </a:r>
            <a:r>
              <a:rPr lang="en-NZ" dirty="0" smtClean="0"/>
              <a:t> </a:t>
            </a:r>
            <a:br>
              <a:rPr lang="en-NZ" dirty="0" smtClean="0"/>
            </a:br>
            <a:r>
              <a:rPr lang="en-NZ" dirty="0"/>
              <a:t/>
            </a:r>
            <a:br>
              <a:rPr lang="en-NZ" dirty="0"/>
            </a:br>
            <a:r>
              <a:rPr lang="en-NZ" dirty="0" smtClean="0">
                <a:solidFill>
                  <a:schemeClr val="tx1"/>
                </a:solidFill>
              </a:rPr>
              <a:t/>
            </a:r>
            <a:br>
              <a:rPr lang="en-NZ" dirty="0" smtClean="0">
                <a:solidFill>
                  <a:schemeClr val="tx1"/>
                </a:solidFill>
              </a:rPr>
            </a:br>
            <a:r>
              <a:rPr lang="en-NZ" dirty="0" err="1" smtClean="0">
                <a:solidFill>
                  <a:schemeClr val="tx1"/>
                </a:solidFill>
              </a:rPr>
              <a:t>tHANKYOU</a:t>
            </a:r>
            <a:r>
              <a:rPr lang="en-NZ" dirty="0" smtClean="0">
                <a:solidFill>
                  <a:schemeClr val="tx1"/>
                </a:solidFill>
              </a:rPr>
              <a:t> FOR WATCHING</a:t>
            </a:r>
            <a:br>
              <a:rPr lang="en-NZ" dirty="0" smtClean="0">
                <a:solidFill>
                  <a:schemeClr val="tx1"/>
                </a:solidFill>
              </a:rPr>
            </a:br>
            <a:r>
              <a:rPr lang="en-NZ" dirty="0" smtClean="0">
                <a:solidFill>
                  <a:schemeClr val="tx1"/>
                </a:solidFill>
              </a:rPr>
              <a:t> 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Smiley Face 2"/>
          <p:cNvSpPr/>
          <p:nvPr/>
        </p:nvSpPr>
        <p:spPr>
          <a:xfrm>
            <a:off x="927100" y="4013200"/>
            <a:ext cx="1282700" cy="12065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1879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40</TotalTime>
  <Words>93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Rounded MT Bold</vt:lpstr>
      <vt:lpstr>Impact</vt:lpstr>
      <vt:lpstr>Main Event</vt:lpstr>
      <vt:lpstr>Vodafone</vt:lpstr>
      <vt:lpstr>When was Vodafone invented?</vt:lpstr>
      <vt:lpstr>Who invented Vodafone?</vt:lpstr>
      <vt:lpstr>How many people use Vodafone?</vt:lpstr>
      <vt:lpstr>How many Vodafone stores are there in new Zealand?</vt:lpstr>
      <vt:lpstr>Why did they pick the colours red white?</vt:lpstr>
      <vt:lpstr>By Brylee and beth    tHANKYOU FOR WATCHING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Vodafone</dc:title>
  <dc:creator>Brylee</dc:creator>
  <cp:lastModifiedBy>Brylee</cp:lastModifiedBy>
  <cp:revision>5</cp:revision>
  <dcterms:created xsi:type="dcterms:W3CDTF">2014-11-03T03:36:23Z</dcterms:created>
  <dcterms:modified xsi:type="dcterms:W3CDTF">2014-11-03T04:17:10Z</dcterms:modified>
</cp:coreProperties>
</file>